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액자 6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88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927027" y="614597"/>
            <a:ext cx="2524600" cy="2353455"/>
            <a:chOff x="1927027" y="614597"/>
            <a:chExt cx="2524600" cy="2353455"/>
          </a:xfrm>
        </p:grpSpPr>
        <p:sp>
          <p:nvSpPr>
            <p:cNvPr id="3" name="타원 2"/>
            <p:cNvSpPr/>
            <p:nvPr/>
          </p:nvSpPr>
          <p:spPr>
            <a:xfrm>
              <a:off x="2373365" y="614597"/>
              <a:ext cx="1604028" cy="1593938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92702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985707" y="2541184"/>
              <a:ext cx="2379343" cy="426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 소개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794517" y="614597"/>
            <a:ext cx="2524600" cy="2757584"/>
            <a:chOff x="4794517" y="614597"/>
            <a:chExt cx="2524600" cy="2757584"/>
          </a:xfrm>
        </p:grpSpPr>
        <p:sp>
          <p:nvSpPr>
            <p:cNvPr id="9" name="타원 8"/>
            <p:cNvSpPr/>
            <p:nvPr/>
          </p:nvSpPr>
          <p:spPr>
            <a:xfrm>
              <a:off x="5240855" y="614597"/>
              <a:ext cx="1604028" cy="1593938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479451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43746" y="2541184"/>
              <a:ext cx="19287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</a:t>
              </a:r>
              <a:endPara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62007" y="614597"/>
            <a:ext cx="2602966" cy="2388252"/>
            <a:chOff x="7662007" y="614597"/>
            <a:chExt cx="2602966" cy="2388252"/>
          </a:xfrm>
        </p:grpSpPr>
        <p:sp>
          <p:nvSpPr>
            <p:cNvPr id="13" name="타원 12"/>
            <p:cNvSpPr/>
            <p:nvPr/>
          </p:nvSpPr>
          <p:spPr>
            <a:xfrm>
              <a:off x="8108345" y="614597"/>
              <a:ext cx="1604028" cy="159393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766200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720687" y="2541184"/>
              <a:ext cx="25442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상반기 매출 현황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238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55</cp:revision>
  <dcterms:created xsi:type="dcterms:W3CDTF">2020-11-04T05:14:59Z</dcterms:created>
  <dcterms:modified xsi:type="dcterms:W3CDTF">2020-11-28T14:11:22Z</dcterms:modified>
</cp:coreProperties>
</file>

<file path=docProps/thumbnail.jpeg>
</file>